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sldIdLst>
    <p:sldId id="302" r:id="rId2"/>
    <p:sldId id="304" r:id="rId3"/>
    <p:sldId id="305" r:id="rId4"/>
    <p:sldId id="308" r:id="rId5"/>
    <p:sldId id="307" r:id="rId6"/>
    <p:sldId id="310" r:id="rId7"/>
    <p:sldId id="309" r:id="rId8"/>
    <p:sldId id="312" r:id="rId9"/>
    <p:sldId id="314" r:id="rId10"/>
    <p:sldId id="316" r:id="rId11"/>
    <p:sldId id="318" r:id="rId12"/>
    <p:sldId id="317" r:id="rId13"/>
    <p:sldId id="319" r:id="rId14"/>
    <p:sldId id="320" r:id="rId15"/>
    <p:sldId id="321" r:id="rId16"/>
    <p:sldId id="323" r:id="rId17"/>
    <p:sldId id="324" r:id="rId18"/>
    <p:sldId id="313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id="{C985D16E-5954-4512-AB7F-A15DD738C3FE}" name="제목 없는 구역">
          <p14:sldIdLst>
            <p14:sldId id="302"/>
            <p14:sldId id="304"/>
            <p14:sldId id="305"/>
            <p14:sldId id="308"/>
            <p14:sldId id="307"/>
            <p14:sldId id="310"/>
            <p14:sldId id="309"/>
            <p14:sldId id="312"/>
            <p14:sldId id="314"/>
            <p14:sldId id="316"/>
            <p14:sldId id="318"/>
            <p14:sldId id="317"/>
            <p14:sldId id="319"/>
            <p14:sldId id="320"/>
            <p14:sldId id="321"/>
            <p14:sldId id="323"/>
            <p14:sldId id="324"/>
            <p14:sldId id="313"/>
          </p14:sldIdLst>
        </p14:section>
      </p14:sectionLst>
    </p:ext>
  </p:extLst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2207" autoAdjust="0"/>
    <p:restoredTop sz="94660"/>
  </p:normalViewPr>
  <p:slideViewPr>
    <p:cSldViewPr snapToGrid="0">
      <p:cViewPr>
        <p:scale>
          <a:sx n="80" d="100"/>
          <a:sy n="80" d="100"/>
        </p:scale>
        <p:origin x="192" y="552"/>
      </p:cViewPr>
      <p:guideLst>
        <p:guide orient="horz" pos="2156"/>
        <p:guide pos="383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slide" Target="slides/slide18.xml"  /><Relationship Id="rId2" Type="http://schemas.openxmlformats.org/officeDocument/2006/relationships/slide" Target="slides/slide1.xml"  /><Relationship Id="rId20" Type="http://schemas.openxmlformats.org/officeDocument/2006/relationships/presProps" Target="presProps.xml"  /><Relationship Id="rId21" Type="http://schemas.openxmlformats.org/officeDocument/2006/relationships/viewProps" Target="viewProps.xml"  /><Relationship Id="rId22" Type="http://schemas.openxmlformats.org/officeDocument/2006/relationships/theme" Target="theme/theme1.xml"  /><Relationship Id="rId23" Type="http://schemas.openxmlformats.org/officeDocument/2006/relationships/tableStyles" Target="tableStyles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8116CC-20FF-457A-B0DD-F02EE2901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A0D387-B42B-4157-90E6-FCD3174B40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A7E609-556E-4234-8CFC-AE6C70233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2023. 11. 23.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3F3B6F-BEB4-4451-A4BA-A0659F2AC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3703B4-E0EB-4B00-9BF7-03ABD79FA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3257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4538A9-CADF-4633-A090-47B42B856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9BC4E6F-A0DE-4AE3-90F2-1C03418ACC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04145D-ADF1-4464-BC28-593BAE746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FD674B-36F7-4FB8-8FD7-4A82F0782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2023. 11. 23.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36B7B17-18E4-4B63-A6C1-BC60814AA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71BA4A-3D6F-4036-B650-4BE22EBF2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420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7B3392-1D66-4FC7-9B67-9373E3302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23E0133-FB9E-4A82-B101-5823D201B8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96BE29-E9E7-4C46-9EA7-89CB1D548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2023. 11. 23.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7CF291-3561-4887-8CBA-2D73801AE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A223DB-3883-49FB-AC9D-6E713866E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4486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9D0D848-B156-4FC0-9045-C4FA3355A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BE1A0F-E622-4956-B3AE-75C0FFAC3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83557E-01F2-4719-81E9-5B6B18E38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2023. 11. 23.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B3DD90-F3E1-4BF3-9279-442F300C9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703D7F-961F-467A-AB56-CD0F56F5A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348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5F7C35-D8F4-4D64-91F6-455403D3F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88CDA9-0970-49A3-82F4-FCFFA63B9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50BDF5-6D16-4A9A-893B-53B110950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2023. 11. 23.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3635E5-1D8E-4820-93F8-0955606D4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11AF3B-8956-4150-8701-B7C6F2B24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4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61787C-EA13-4181-B0B0-B98FD1587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E5F5F3-03E8-4DE0-BFC5-1307CAE6E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7CEA32-CCEE-47B8-A526-80A2933D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2023. 11. 23.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964C28-B02D-443E-89E1-FB3F1254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2FB7F4-ECD7-4A68-980A-73D9C752A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65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1298D1-822F-4AE9-BE1F-7EF054CE2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8596DE-FD94-42CD-A453-C87AAFCB7E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5D48B6-4014-4E1E-AD68-C67E693F6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A6CCBA-5D70-4B89-BACA-6C91A0FF7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2023. 11. 23.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E4A065-E00B-4A73-9BB7-B46AC396A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6E1E2D-C422-4C81-9EA7-ABA7416D0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711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A5702F-9D39-4A23-8B2B-227C8FB4F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B61F52-FB13-4AA5-8614-96CB85DAE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C87BAFA-DA5C-41E6-89B9-049ECF13E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58F1D0D-16C1-4524-9BFD-F88D9AADB2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6C66BD1-687F-4EBD-B80D-A9CE917A7C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79544E4-0FB8-47A2-9B6E-896DFDF65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2023. 11. 23.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CBAF11A-F1C3-474D-991B-EFCEF7C80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39CBAC-49D8-4D2D-A0EB-0A7DD653A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194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359595-4D21-46F7-9AA9-99350F31B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ED291C2-6C24-4F10-AC19-A3D48780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2023. 11. 23.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8E207B8-FB3D-49E3-8ED2-E499A63D1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155E8C-A92C-4F29-8A88-562EE761F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136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2CA809-A196-4FCA-93A2-324CC693BFD6}"/>
              </a:ext>
            </a:extLst>
          </p:cNvPr>
          <p:cNvSpPr txBox="1"/>
          <p:nvPr userDrawn="1"/>
        </p:nvSpPr>
        <p:spPr>
          <a:xfrm>
            <a:off x="9990758" y="6575907"/>
            <a:ext cx="2198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7B4CB0-4A60-4814-AC63-C1247AED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2023. 11. 23.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B44A438-B8E1-4575-B473-2A078183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692F2-49E5-485C-9831-B4ACBBB23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90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2CA809-A196-4FCA-93A2-324CC693BFD6}"/>
              </a:ext>
            </a:extLst>
          </p:cNvPr>
          <p:cNvSpPr txBox="1"/>
          <p:nvPr userDrawn="1"/>
        </p:nvSpPr>
        <p:spPr>
          <a:xfrm>
            <a:off x="9990758" y="6575907"/>
            <a:ext cx="2198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7B4CB0-4A60-4814-AC63-C1247AED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2023. 11. 23.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B44A438-B8E1-4575-B473-2A078183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692F2-49E5-485C-9831-B4ACBBB23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07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8764F0-5601-4A14-A10F-2AABF340F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C9E9D1-8F1D-4F21-A822-6C7960A96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9A7961-D3A0-4BA3-B7D1-830E64EFA1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3B9528-22B9-4F6F-91C9-6F720DCC1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2023. 11. 23.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EBC077-8A76-446B-8054-77AD1824E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25B9B4-BE00-4DC7-A442-DC65D4257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786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7F2D1CD-6AB9-44F7-9AF1-904E917CB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EE6583-9D58-4FBE-8B3E-D816FF62F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1C4F44-3451-43BF-BB78-2BFFC41D53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E7A9D4-2312-4C80-955C-3A7FA2F8832A}" type="datetimeFigureOut">
              <a:rPr lang="ko-KR" altLang="en-US" smtClean="0"/>
              <a:t>2023. 11. 23.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56AF17-214F-4E1E-9255-3368B9888B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45F63D-B78D-4305-AB08-518043957C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740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3.png"  /><Relationship Id="rId3" Type="http://schemas.openxmlformats.org/officeDocument/2006/relationships/image" Target="../media/image16.png"  /><Relationship Id="rId4" Type="http://schemas.openxmlformats.org/officeDocument/2006/relationships/image" Target="../media/image17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3.png"  /><Relationship Id="rId3" Type="http://schemas.openxmlformats.org/officeDocument/2006/relationships/image" Target="../media/image18.png"  /><Relationship Id="rId4" Type="http://schemas.openxmlformats.org/officeDocument/2006/relationships/image" Target="../media/image19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3.png"  /><Relationship Id="rId3" Type="http://schemas.openxmlformats.org/officeDocument/2006/relationships/image" Target="../media/image20.png"  /><Relationship Id="rId4" Type="http://schemas.openxmlformats.org/officeDocument/2006/relationships/image" Target="../media/image21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3.png"  /><Relationship Id="rId3" Type="http://schemas.openxmlformats.org/officeDocument/2006/relationships/image" Target="../media/image22.png"  /><Relationship Id="rId4" Type="http://schemas.openxmlformats.org/officeDocument/2006/relationships/image" Target="../media/image23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3.png"  /><Relationship Id="rId3" Type="http://schemas.openxmlformats.org/officeDocument/2006/relationships/image" Target="../media/image24.png"  /><Relationship Id="rId4" Type="http://schemas.openxmlformats.org/officeDocument/2006/relationships/image" Target="../media/image25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3.png"  /><Relationship Id="rId3" Type="http://schemas.openxmlformats.org/officeDocument/2006/relationships/image" Target="../media/image26.png"  /><Relationship Id="rId4" Type="http://schemas.openxmlformats.org/officeDocument/2006/relationships/image" Target="../media/image27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3.png"  /><Relationship Id="rId3" Type="http://schemas.openxmlformats.org/officeDocument/2006/relationships/image" Target="../media/image28.png"  /><Relationship Id="rId4" Type="http://schemas.openxmlformats.org/officeDocument/2006/relationships/image" Target="../media/image26.png"  /><Relationship Id="rId5" Type="http://schemas.openxmlformats.org/officeDocument/2006/relationships/image" Target="../media/image27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3.png"  /><Relationship Id="rId3" Type="http://schemas.openxmlformats.org/officeDocument/2006/relationships/image" Target="../media/image27.png"  /><Relationship Id="rId4" Type="http://schemas.openxmlformats.org/officeDocument/2006/relationships/image" Target="../media/image29.png"  /><Relationship Id="rId5" Type="http://schemas.openxmlformats.org/officeDocument/2006/relationships/image" Target="../media/image30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3.png"  /><Relationship Id="rId3" Type="http://schemas.openxmlformats.org/officeDocument/2006/relationships/image" Target="../media/image2.png"  /><Relationship Id="rId4" Type="http://schemas.openxmlformats.org/officeDocument/2006/relationships/image" Target="../media/image4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png"  /><Relationship Id="rId3" Type="http://schemas.openxmlformats.org/officeDocument/2006/relationships/image" Target="../media/image5.png"  /><Relationship Id="rId4" Type="http://schemas.openxmlformats.org/officeDocument/2006/relationships/image" Target="../media/image6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png"  /><Relationship Id="rId3" Type="http://schemas.openxmlformats.org/officeDocument/2006/relationships/image" Target="../media/image7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png"  /><Relationship Id="rId3" Type="http://schemas.openxmlformats.org/officeDocument/2006/relationships/image" Target="../media/image8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png"  /><Relationship Id="rId3" Type="http://schemas.openxmlformats.org/officeDocument/2006/relationships/image" Target="../media/image9.png"  /><Relationship Id="rId4" Type="http://schemas.openxmlformats.org/officeDocument/2006/relationships/image" Target="../media/image10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png"  /><Relationship Id="rId3" Type="http://schemas.openxmlformats.org/officeDocument/2006/relationships/image" Target="../media/image11.png"  /><Relationship Id="rId4" Type="http://schemas.openxmlformats.org/officeDocument/2006/relationships/image" Target="../media/image12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3.png"  /><Relationship Id="rId3" Type="http://schemas.openxmlformats.org/officeDocument/2006/relationships/image" Target="../media/image14.png"  /><Relationship Id="rId4" Type="http://schemas.openxmlformats.org/officeDocument/2006/relationships/image" Target="../media/image15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B67F781-4111-4EB6-97E9-84D738AD6180}"/>
              </a:ext>
            </a:extLst>
          </p:cNvPr>
          <p:cNvCxnSpPr>
            <a:cxnSpLocks/>
          </p:cNvCxnSpPr>
          <p:nvPr/>
        </p:nvCxnSpPr>
        <p:spPr>
          <a:xfrm>
            <a:off x="3347720" y="3673455"/>
            <a:ext cx="5496560" cy="0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575" y="1733319"/>
            <a:ext cx="7716327" cy="30674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10988816" y="5959654"/>
            <a:ext cx="1011815" cy="78483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전 소 현</a:t>
            </a:r>
            <a:endParaRPr lang="en-US" altLang="ko-KR" sz="20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endParaRPr lang="en-US" altLang="ko-KR" sz="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박 수 형</a:t>
            </a:r>
          </a:p>
        </p:txBody>
      </p:sp>
    </p:spTree>
    <p:extLst>
      <p:ext uri="{BB962C8B-B14F-4D97-AF65-F5344CB8AC3E}">
        <p14:creationId xmlns:p14="http://schemas.microsoft.com/office/powerpoint/2010/main" val="1869073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초기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회원가입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(1)</a:t>
            </a: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472311" y="1389062"/>
            <a:ext cx="4680585" cy="5021877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120761" y="1389471"/>
            <a:ext cx="4680585" cy="503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225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초기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회원가입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(2)</a:t>
            </a:r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07319" y="1408769"/>
            <a:ext cx="4680584" cy="502259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479634" y="1405853"/>
            <a:ext cx="4680584" cy="5022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02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메인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메인 페이지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검색 페이지</a:t>
            </a:r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27680" y="1426095"/>
            <a:ext cx="4680585" cy="503199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490491" y="1438641"/>
            <a:ext cx="4680585" cy="500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09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6406284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정보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관련 영상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관련 영화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28375" y="1429544"/>
            <a:ext cx="4680585" cy="5027476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01111" y="1428750"/>
            <a:ext cx="4680585" cy="503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85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5" y="970037"/>
            <a:ext cx="6277299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관련 리뷰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31510" y="1448594"/>
            <a:ext cx="4680585" cy="5018057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02302" y="1428750"/>
            <a:ext cx="4680585" cy="503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581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한줄평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(1)</a:t>
            </a:r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37501" y="1468435"/>
            <a:ext cx="4680585" cy="5027476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08717" y="1458514"/>
            <a:ext cx="4680585" cy="501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47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bg>
      <p:bgPr shadeToTitle="0">
        <a:solidFill>
          <a:srgbClr val="333f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한줄평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(2)</a:t>
            </a:r>
          </a:p>
        </p:txBody>
      </p:sp>
      <p:pic>
        <p:nvPicPr>
          <p:cNvPr id="34" name="그림 3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44320" y="1458378"/>
            <a:ext cx="4680584" cy="5022590"/>
          </a:xfrm>
          <a:prstGeom prst="rect">
            <a:avLst/>
          </a:prstGeom>
        </p:spPr>
      </p:pic>
      <p:pic>
        <p:nvPicPr>
          <p:cNvPr id="35" name="그림 3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34605" y="1478356"/>
            <a:ext cx="4680585" cy="5027476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5"/>
          <a:srcRect t="16410" b="60730"/>
          <a:stretch>
            <a:fillRect/>
          </a:stretch>
        </p:blipFill>
        <p:spPr>
          <a:xfrm>
            <a:off x="6538481" y="2716608"/>
            <a:ext cx="4687786" cy="114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194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bg>
      <p:bgPr shadeToTitle="0">
        <a:solidFill>
          <a:srgbClr val="333f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유저 페이지</a:t>
            </a:r>
            <a:endParaRPr lang="ko-KR" altLang="en-US" sz="19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  <a:endParaRPr kumimoji="0" lang="ko-KR" altLang="en-US" sz="2400" b="0" i="0" u="none" strike="noStrike" kern="1200" cap="none" spc="0" normalizeH="0" baseline="0">
              <a:solidFill>
                <a:srgbClr val="f1ece6"/>
              </a:solidFill>
              <a:latin typeface="배달의민족 한나체 Pro"/>
              <a:ea typeface="배달의민족 한나체 Pro"/>
            </a:endParaRP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3963124" cy="313933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프로필 페이지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회원 정보 수정 페이지</a:t>
            </a:r>
            <a:endParaRPr lang="ko-KR" altLang="en-US" sz="15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3"/>
          <a:srcRect t="16410" b="60730"/>
          <a:stretch>
            <a:fillRect/>
          </a:stretch>
        </p:blipFill>
        <p:spPr>
          <a:xfrm>
            <a:off x="6538481" y="2716608"/>
            <a:ext cx="4687786" cy="1148734"/>
          </a:xfrm>
          <a:prstGeom prst="rect">
            <a:avLst/>
          </a:prstGeom>
        </p:spPr>
      </p:pic>
      <p:pic>
        <p:nvPicPr>
          <p:cNvPr id="36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41387" y="1440445"/>
            <a:ext cx="4680585" cy="5022947"/>
          </a:xfrm>
          <a:prstGeom prst="rect">
            <a:avLst/>
          </a:prstGeom>
        </p:spPr>
      </p:pic>
      <p:pic>
        <p:nvPicPr>
          <p:cNvPr id="37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135807" y="1439182"/>
            <a:ext cx="4680584" cy="5037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4783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B67F781-4111-4EB6-97E9-84D738AD6180}"/>
              </a:ext>
            </a:extLst>
          </p:cNvPr>
          <p:cNvCxnSpPr>
            <a:cxnSpLocks/>
          </p:cNvCxnSpPr>
          <p:nvPr/>
        </p:nvCxnSpPr>
        <p:spPr>
          <a:xfrm>
            <a:off x="2676937" y="3673455"/>
            <a:ext cx="6405880" cy="0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676937" y="2266121"/>
            <a:ext cx="6263228" cy="160864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0000">
                <a:solidFill>
                  <a:srgbClr val="F1ECE6"/>
                </a:solidFill>
                <a:effectLst>
                  <a:innerShdw blurRad="76200" dist="76200" dir="13500000">
                    <a:srgbClr val="000000">
                      <a:alpha val="50000"/>
                    </a:srgbClr>
                  </a:innerShdw>
                </a:effectLst>
                <a:latin typeface="배달의민족 한나체 Pro"/>
                <a:ea typeface="배달의민족 한나체 Pro"/>
              </a:rPr>
              <a:t>Thank You</a:t>
            </a:r>
            <a:endParaRPr lang="ko-KR" altLang="en-US" sz="10000">
              <a:solidFill>
                <a:srgbClr val="F1ECE6"/>
              </a:solidFill>
              <a:effectLst>
                <a:innerShdw blurRad="76200" dist="76200" dir="13500000">
                  <a:srgbClr val="000000">
                    <a:alpha val="50000"/>
                  </a:srgbClr>
                </a:innerShdw>
              </a:effectLst>
              <a:latin typeface="배달의민족 한나체 Pro"/>
              <a:ea typeface="배달의민족 한나체 Pro"/>
            </a:endParaRPr>
          </a:p>
        </p:txBody>
      </p:sp>
    </p:spTree>
    <p:extLst>
      <p:ext uri="{BB962C8B-B14F-4D97-AF65-F5344CB8AC3E}">
        <p14:creationId xmlns:p14="http://schemas.microsoft.com/office/powerpoint/2010/main" val="794619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519708" y="0"/>
            <a:ext cx="10586475" cy="6858000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049586" y="1774421"/>
            <a:ext cx="1939684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01</a:t>
            </a:r>
            <a:r>
              <a:rPr lang="en-US" altLang="ko-KR" sz="5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3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소개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4315089" y="1774421"/>
            <a:ext cx="1939684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02</a:t>
            </a:r>
            <a:r>
              <a:rPr lang="en-US" altLang="ko-KR" sz="5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3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개발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773952" y="1774421"/>
            <a:ext cx="1939684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03</a:t>
            </a:r>
            <a:r>
              <a:rPr lang="en-US" altLang="ko-KR" sz="5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3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시연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9141111" y="1774421"/>
            <a:ext cx="2539331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04</a:t>
            </a:r>
            <a:r>
              <a:rPr lang="en-US" altLang="ko-KR" sz="5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3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질의응답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9B67F781-4111-4EB6-97E9-84D738AD6180}"/>
              </a:ext>
            </a:extLst>
          </p:cNvPr>
          <p:cNvCxnSpPr>
            <a:cxnSpLocks/>
          </p:cNvCxnSpPr>
          <p:nvPr/>
        </p:nvCxnSpPr>
        <p:spPr>
          <a:xfrm>
            <a:off x="1912883" y="2636195"/>
            <a:ext cx="9859263" cy="0"/>
          </a:xfrm>
          <a:prstGeom prst="line">
            <a:avLst/>
          </a:prstGeom>
          <a:ln w="25400">
            <a:solidFill>
              <a:srgbClr val="333F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279814" y="3157898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서비스 목적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279815" y="3862162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주요 기능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279814" y="4566426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페르소나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48978" y="3157898"/>
            <a:ext cx="1647022" cy="353943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700">
                <a:solidFill>
                  <a:srgbClr val="21345C"/>
                </a:solidFill>
                <a:latin typeface="배달의민족 한나체 Air"/>
                <a:ea typeface="배달의민족 한나체 Air"/>
              </a:rPr>
              <a:t>컴포넌트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514169" y="3862162"/>
            <a:ext cx="1485109" cy="353943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700">
                <a:solidFill>
                  <a:srgbClr val="21345C"/>
                </a:solidFill>
                <a:latin typeface="배달의민족 한나체 Air"/>
                <a:ea typeface="배달의민족 한나체 Air"/>
              </a:rPr>
              <a:t>ERD</a:t>
            </a:r>
            <a:endParaRPr lang="ko-KR" altLang="en-US" sz="1700">
              <a:solidFill>
                <a:srgbClr val="21345C"/>
              </a:solidFill>
              <a:latin typeface="배달의민족 한나체 Air"/>
              <a:ea typeface="배달의민족 한나체 Ai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514169" y="4566426"/>
            <a:ext cx="1485109" cy="34656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700">
                <a:solidFill>
                  <a:srgbClr val="21345C"/>
                </a:solidFill>
                <a:latin typeface="배달의민족 한나체 Air"/>
                <a:ea typeface="배달의민족 한나체 Air"/>
              </a:rPr>
              <a:t>데이터베이스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959182" y="3157898"/>
            <a:ext cx="1326271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최초 페이지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7024373" y="3862162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메인 페이지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7024373" y="4566426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 페이지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876472" y="5270689"/>
            <a:ext cx="149169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유저 페이지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9576762" y="3157898"/>
            <a:ext cx="1326271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질의응답</a:t>
            </a:r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199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138" y="5834694"/>
            <a:ext cx="532727" cy="5327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79146" y="1396198"/>
            <a:ext cx="1918699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서비스 목적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79147" y="2202333"/>
            <a:ext cx="1918699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주요 기능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79147" y="4360055"/>
            <a:ext cx="1918699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페르소나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421982" y="1396198"/>
            <a:ext cx="5008703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개인 맞춤 영화 추천 서비스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421981" y="2203583"/>
            <a:ext cx="5158261" cy="173380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500"/>
              </a:spcAft>
              <a:buAutoNum type="arabicPeriod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현재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상영작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인기작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개봉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예정작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추천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spcAft>
                <a:spcPts val="500"/>
              </a:spcAft>
              <a:buFontTx/>
              <a:buAutoNum type="arabicPeriod"/>
            </a:pP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영화별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관련 영상 및 평론가 리뷰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한줄평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작성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spcAft>
                <a:spcPts val="500"/>
              </a:spcAft>
              <a:buFontTx/>
              <a:buAutoNum type="arabicPeriod"/>
            </a:pP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영화별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유사한 영화 추천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spcAft>
                <a:spcPts val="500"/>
              </a:spcAft>
              <a:buFontTx/>
              <a:buAutoNum type="arabicPeriod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키워드를 이용한 영화 검색 기능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spcAft>
                <a:spcPts val="500"/>
              </a:spcAft>
              <a:buAutoNum type="arabicPeriod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개인 맞춤 영화 추천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233" y="4660429"/>
            <a:ext cx="1621540" cy="162154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423539" y="4360055"/>
            <a:ext cx="1272928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김 헨리 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(34)</a:t>
            </a:r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4397496" y="4708368"/>
            <a:ext cx="6252521" cy="139268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500"/>
              </a:spcAft>
              <a:buFontTx/>
              <a:buChar char="-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부천시 거주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spcAft>
                <a:spcPts val="500"/>
              </a:spcAft>
              <a:buFontTx/>
              <a:buChar char="-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영화에 대한 관심과 지식이 많아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이미 많은 영화를 봤다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  <a:p>
            <a:pPr marL="285750" indent="-285750">
              <a:spcAft>
                <a:spcPts val="500"/>
              </a:spcAft>
              <a:buFontTx/>
              <a:buChar char="-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새로운 영화를 찾아 보는 것을 좋아한다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  <a:p>
            <a:pPr marL="285750" indent="-285750">
              <a:spcAft>
                <a:spcPts val="500"/>
              </a:spcAft>
              <a:buFontTx/>
              <a:buChar char="-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영화에 대해 다른 사람들의 평론을 보는 것을 즐긴다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</p:txBody>
      </p:sp>
      <p:sp>
        <p:nvSpPr>
          <p:cNvPr id="23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01.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소개</a:t>
            </a:r>
          </a:p>
        </p:txBody>
      </p:sp>
    </p:spTree>
    <p:extLst>
      <p:ext uri="{BB962C8B-B14F-4D97-AF65-F5344CB8AC3E}">
        <p14:creationId xmlns:p14="http://schemas.microsoft.com/office/powerpoint/2010/main" val="1483629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3" y="920031"/>
            <a:ext cx="2277473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컴포넌트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(</a:t>
            </a: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초안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  <a:endParaRPr lang="ko-KR" altLang="en-US" sz="19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365" y="1536736"/>
            <a:ext cx="11383617" cy="4860151"/>
          </a:xfrm>
          <a:prstGeom prst="rect">
            <a:avLst/>
          </a:prstGeom>
          <a:effectLst/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81" y="1536736"/>
            <a:ext cx="11277601" cy="4860152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</a:p>
        </p:txBody>
      </p:sp>
    </p:spTree>
    <p:extLst>
      <p:ext uri="{BB962C8B-B14F-4D97-AF65-F5344CB8AC3E}">
        <p14:creationId xmlns:p14="http://schemas.microsoft.com/office/powerpoint/2010/main" val="1287760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lang="ko-KR" altLang="en-US" sz="240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4753" y="920031"/>
            <a:ext cx="2489508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컴포넌트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(</a:t>
            </a: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완성본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08365" y="1536736"/>
            <a:ext cx="11383617" cy="486015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070733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24753" y="920031"/>
            <a:ext cx="2277473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ERD (</a:t>
            </a:r>
            <a:r>
              <a:rPr lang="ko-KR" altLang="en-US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초안</a:t>
            </a:r>
            <a:r>
              <a:rPr lang="en-US" altLang="ko-KR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  <a:endParaRPr lang="ko-KR" altLang="en-US" sz="1900" dirty="0">
              <a:solidFill>
                <a:srgbClr val="21345C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207" y="785570"/>
            <a:ext cx="7607933" cy="5756584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</a:p>
        </p:txBody>
      </p:sp>
    </p:spTree>
    <p:extLst>
      <p:ext uri="{BB962C8B-B14F-4D97-AF65-F5344CB8AC3E}">
        <p14:creationId xmlns:p14="http://schemas.microsoft.com/office/powerpoint/2010/main" val="263917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24753" y="920031"/>
            <a:ext cx="2489508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ERD (</a:t>
            </a:r>
            <a:r>
              <a:rPr lang="ko-KR" altLang="en-US" sz="1900" dirty="0" err="1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완성본</a:t>
            </a:r>
            <a:r>
              <a:rPr lang="en-US" altLang="ko-KR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  <a:endParaRPr lang="ko-KR" altLang="en-US" sz="1900" dirty="0">
              <a:solidFill>
                <a:srgbClr val="21345C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8660" y="920031"/>
            <a:ext cx="5866469" cy="5610211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</a:p>
        </p:txBody>
      </p:sp>
      <p:pic>
        <p:nvPicPr>
          <p:cNvPr id="3" name="그림 2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31BDD36A-2086-3F7B-D96F-1FB074D7BD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0372" y="810872"/>
            <a:ext cx="6094757" cy="582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170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3032847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데이터베이스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 </a:t>
            </a: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추천 알고리즘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0726" y="773024"/>
            <a:ext cx="5848350" cy="5781675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</a:p>
        </p:txBody>
      </p:sp>
      <p:pic>
        <p:nvPicPr>
          <p:cNvPr id="6" name="그림 5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0C7D729E-57CE-5062-2D36-F46DB41352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7357" y="756619"/>
            <a:ext cx="7836314" cy="5798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72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초기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463110" y="1403101"/>
            <a:ext cx="4680585" cy="5011781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117758" y="1385248"/>
            <a:ext cx="4680585" cy="5017002"/>
          </a:xfrm>
          <a:prstGeom prst="rect">
            <a:avLst/>
          </a:prstGeom>
        </p:spPr>
      </p:pic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로그인 페이지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회원가입 페이지</a:t>
            </a:r>
          </a:p>
        </p:txBody>
      </p:sp>
    </p:spTree>
    <p:extLst>
      <p:ext uri="{BB962C8B-B14F-4D97-AF65-F5344CB8AC3E}">
        <p14:creationId xmlns:p14="http://schemas.microsoft.com/office/powerpoint/2010/main" val="271222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winterdream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1345c"/>
      </a:accent1>
      <a:accent2>
        <a:srgbClr val="326393"/>
      </a:accent2>
      <a:accent3>
        <a:srgbClr val="6d8cac"/>
      </a:accent3>
      <a:accent4>
        <a:srgbClr val="c9cacf"/>
      </a:accent4>
      <a:accent5>
        <a:srgbClr val="cab5bd"/>
      </a:accent5>
      <a:accent6>
        <a:srgbClr val="f1ece6"/>
      </a:accent6>
      <a:hlink>
        <a:srgbClr val="3f3f3f"/>
      </a:hlink>
      <a:folHlink>
        <a:srgbClr val="3f3f3f"/>
      </a:folHlink>
    </a:clrScheme>
    <a:fontScheme name="마루 부리 Beta">
      <a:majorFont>
        <a:latin typeface="마루 부리 Beta"/>
        <a:ea typeface="마루 부리 Beta"/>
        <a:cs typeface=""/>
      </a:majorFont>
      <a:minorFont>
        <a:latin typeface="마루 부리 Beta"/>
        <a:ea typeface="마루 부리 Bet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203</ep:Words>
  <ep:PresentationFormat>와이드스크린</ep:PresentationFormat>
  <ep:Paragraphs>87</ep:Paragraphs>
  <ep:Slides>18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ep:HeadingPairs>
  <ep:TitlesOfParts>
    <vt:vector size="19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2020-11-18T01:48:02.000</dcterms:created>
  <dc:creator>유 새별</dc:creator>
  <cp:lastModifiedBy>SOHYEON</cp:lastModifiedBy>
  <dcterms:modified xsi:type="dcterms:W3CDTF">2023-11-23T14:22:30.531</dcterms:modified>
  <cp:revision>53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